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slides/slide6.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54"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6" d="100"/>
          <a:sy n="86" d="100"/>
        </p:scale>
        <p:origin x="-992"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title" type="title">
  <p:cSld name="titl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2111123"/>
            <a:ext cx="7772400" cy="1546474"/>
          </a:xfrm>
          <a:prstGeom prst="rect">
            <a:avLst/>
          </a:prstGeom>
          <a:noFill/>
          <a:ln>
            <a:noFill/>
          </a:ln>
        </p:spPr>
        <p:txBody>
          <a:bodyPr lIns="91425" tIns="91425" rIns="91425" bIns="91425" anchor="b" anchorCtr="0"/>
          <a:lstStyle>
            <a:lvl1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1pPr>
            <a:lvl2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2pPr>
            <a:lvl3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3pPr>
            <a:lvl4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4pPr>
            <a:lvl5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5pPr>
            <a:lvl6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6pPr>
            <a:lvl7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7pPr>
            <a:lvl8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8pPr>
            <a:lvl9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9pPr>
          </a:lstStyle>
          <a:p>
            <a:endParaRPr/>
          </a:p>
        </p:txBody>
      </p:sp>
      <p:sp>
        <p:nvSpPr>
          <p:cNvPr id="9" name="Shape 9"/>
          <p:cNvSpPr txBox="1">
            <a:spLocks noGrp="1"/>
          </p:cNvSpPr>
          <p:nvPr>
            <p:ph type="subTitle" idx="1"/>
          </p:nvPr>
        </p:nvSpPr>
        <p:spPr>
          <a:xfrm>
            <a:off x="685800" y="3786737"/>
            <a:ext cx="7772400" cy="1046317"/>
          </a:xfrm>
          <a:prstGeom prst="rect">
            <a:avLst/>
          </a:prstGeom>
          <a:noFill/>
          <a:ln>
            <a:noFill/>
          </a:ln>
        </p:spPr>
        <p:txBody>
          <a:bodyPr lIns="91425" tIns="91425" rIns="91425" bIns="91425" anchor="t" anchorCtr="0"/>
          <a:lstStyle>
            <a:lvl1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1pPr>
            <a:lvl2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2pPr>
            <a:lvl3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3pPr>
            <a:lvl4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4pPr>
            <a:lvl5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5pPr>
            <a:lvl6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6pPr>
            <a:lvl7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7pPr>
            <a:lvl8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8pPr>
            <a:lvl9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twoColTx"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25" cy="4967574"/>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txBox="1">
            <a:spLocks noGrp="1"/>
          </p:cNvSpPr>
          <p:nvPr>
            <p:ph type="body" idx="2"/>
          </p:nvPr>
        </p:nvSpPr>
        <p:spPr>
          <a:xfrm>
            <a:off x="4692273" y="1600200"/>
            <a:ext cx="3994525" cy="4967574"/>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titleOnly"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CAPTION_ONLY">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693"/>
          </a:xfrm>
          <a:prstGeom prst="rect">
            <a:avLst/>
          </a:prstGeom>
          <a:noFill/>
          <a:ln>
            <a:noFill/>
          </a:ln>
        </p:spPr>
        <p:txBody>
          <a:bodyPr lIns="91425" tIns="91425" rIns="91425" bIns="91425" anchor="t" anchorCtr="0"/>
          <a:lstStyle>
            <a:lvl1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1pPr>
            <a:lvl2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2pPr>
            <a:lvl3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3pPr>
            <a:lvl4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4pPr>
            <a:lvl5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5pPr>
            <a:lvl6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6pPr>
            <a:lvl7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7pPr>
            <a:lvl8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8pPr>
            <a:lvl9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matchingName="blank"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1pPr>
            <a:lvl2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2pPr>
            <a:lvl3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marL="342900" indent="-342900" algn="l" rtl="0">
              <a:spcBef>
                <a:spcPts val="600"/>
              </a:spcBef>
              <a:buClr>
                <a:schemeClr val="dk1"/>
              </a:buClr>
              <a:buSzPct val="166666"/>
              <a:buFont typeface="Arial"/>
              <a:buChar char="•"/>
              <a:defRPr sz="3000" b="0" i="0" u="none" strike="noStrike" cap="none" baseline="0">
                <a:solidFill>
                  <a:schemeClr val="dk1"/>
                </a:solidFill>
                <a:latin typeface="Arial"/>
                <a:ea typeface="Arial"/>
                <a:cs typeface="Arial"/>
                <a:sym typeface="Arial"/>
              </a:defRPr>
            </a:lvl1pPr>
            <a:lvl2pPr marL="742950" indent="-285750"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marL="1143000" indent="-228600"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marL="1600200" indent="-228600" algn="l" rtl="0">
              <a:spcBef>
                <a:spcPts val="360"/>
              </a:spcBef>
              <a:buClr>
                <a:schemeClr val="dk1"/>
              </a:buClr>
              <a:buSzPct val="166666"/>
              <a:buFont typeface="Arial"/>
              <a:buChar char="•"/>
              <a:defRPr sz="1800" b="0" i="0" u="none" strike="noStrike" cap="none" baseline="0">
                <a:solidFill>
                  <a:schemeClr val="dk1"/>
                </a:solidFill>
                <a:latin typeface="Arial"/>
                <a:ea typeface="Arial"/>
                <a:cs typeface="Arial"/>
                <a:sym typeface="Arial"/>
              </a:defRPr>
            </a:lvl4pPr>
            <a:lvl5pPr marL="2057400" indent="-228600"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marL="2514600" indent="-228600"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marL="2971800" indent="-228600" algn="l" rtl="0">
              <a:spcBef>
                <a:spcPts val="360"/>
              </a:spcBef>
              <a:buClr>
                <a:schemeClr val="dk1"/>
              </a:buClr>
              <a:buSzPct val="166666"/>
              <a:buFont typeface="Arial"/>
              <a:buChar char="•"/>
              <a:defRPr sz="1800" b="0" i="0" u="none" strike="noStrike" cap="none" baseline="0">
                <a:solidFill>
                  <a:schemeClr val="dk1"/>
                </a:solidFill>
                <a:latin typeface="Arial"/>
                <a:ea typeface="Arial"/>
                <a:cs typeface="Arial"/>
                <a:sym typeface="Arial"/>
              </a:defRPr>
            </a:lvl7pPr>
            <a:lvl8pPr marL="3429000" indent="-228600"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marL="3886200" indent="-228600"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685800" y="2111123"/>
            <a:ext cx="7772400" cy="1546474"/>
          </a:xfrm>
          <a:prstGeom prst="rect">
            <a:avLst/>
          </a:prstGeom>
        </p:spPr>
        <p:txBody>
          <a:bodyPr lIns="91425" tIns="91425" rIns="91425" bIns="91425" anchor="b" anchorCtr="0">
            <a:noAutofit/>
          </a:bodyPr>
          <a:lstStyle/>
          <a:p>
            <a:pPr lvl="0" rtl="0">
              <a:buNone/>
            </a:pPr>
            <a:r>
              <a:rPr lang="en"/>
              <a:t>Presentation 1</a:t>
            </a:r>
          </a:p>
          <a:p>
            <a:pPr>
              <a:buNone/>
            </a:pPr>
            <a:r>
              <a:rPr lang="en"/>
              <a:t>Health Care Services</a:t>
            </a:r>
          </a:p>
        </p:txBody>
      </p:sp>
      <p:sp>
        <p:nvSpPr>
          <p:cNvPr id="24" name="Shape 24"/>
          <p:cNvSpPr txBox="1">
            <a:spLocks noGrp="1"/>
          </p:cNvSpPr>
          <p:nvPr>
            <p:ph type="subTitle" idx="1"/>
          </p:nvPr>
        </p:nvSpPr>
        <p:spPr>
          <a:xfrm>
            <a:off x="685800" y="3786737"/>
            <a:ext cx="7772400" cy="1046317"/>
          </a:xfrm>
          <a:prstGeom prst="rect">
            <a:avLst/>
          </a:prstGeom>
        </p:spPr>
        <p:txBody>
          <a:bodyPr lIns="91425" tIns="91425" rIns="91425" bIns="91425" anchor="t" anchorCtr="0">
            <a:noAutofit/>
          </a:bodyPr>
          <a:lstStyle/>
          <a:p>
            <a:pPr>
              <a:buNone/>
            </a:pPr>
            <a:r>
              <a:rPr lang="en"/>
              <a:t>(name of country)</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Overview</a:t>
            </a:r>
          </a:p>
        </p:txBody>
      </p:sp>
      <p:sp>
        <p:nvSpPr>
          <p:cNvPr id="30" name="Shape 30"/>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buNone/>
            </a:pPr>
            <a:r>
              <a:rPr lang="en"/>
              <a:t>Dear student, </a:t>
            </a:r>
          </a:p>
          <a:p>
            <a:pPr lvl="0" rtl="0">
              <a:buNone/>
            </a:pPr>
            <a:r>
              <a:rPr lang="en"/>
              <a:t>Please use this presentation as a template.  You may download the file and replace its contents with your researched information and any relevant photos or web links.  Please upload your presentation and share it with me prior to our class on Monday Feb. 11.</a:t>
            </a:r>
          </a:p>
          <a:p>
            <a:pPr>
              <a:buNone/>
            </a:pPr>
            <a:r>
              <a:rPr lang="en"/>
              <a:t>Dr. F</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1. Descripción del sistema</a:t>
            </a:r>
          </a:p>
        </p:txBody>
      </p:sp>
      <p:sp>
        <p:nvSpPr>
          <p:cNvPr id="36" name="Shape 36"/>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n"/>
              <a:t>¿Es público o privado?</a:t>
            </a:r>
          </a:p>
          <a:p>
            <a:pPr marL="457200" lvl="0" indent="-419100" rtl="0">
              <a:buClr>
                <a:schemeClr val="dk1"/>
              </a:buClr>
              <a:buSzPct val="166666"/>
              <a:buFont typeface="Arial"/>
              <a:buChar char="•"/>
            </a:pPr>
            <a:r>
              <a:rPr lang="en"/>
              <a:t>¿Hay que pagar en los hospitales públicos?</a:t>
            </a:r>
          </a:p>
          <a:p>
            <a:pPr marL="457200" lvl="0" indent="-419100" rtl="0">
              <a:buClr>
                <a:schemeClr val="dk1"/>
              </a:buClr>
              <a:buSzPct val="166666"/>
              <a:buFont typeface="Arial"/>
              <a:buChar char="•"/>
            </a:pPr>
            <a:r>
              <a:rPr lang="en"/>
              <a:t>¿Existe la posibilidad de usar un seguro (insurance) privado? ¿Cuesta mucho dinero usar los servicios privados?</a:t>
            </a:r>
          </a:p>
          <a:p>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2. Servicios </a:t>
            </a:r>
          </a:p>
        </p:txBody>
      </p:sp>
      <p:sp>
        <p:nvSpPr>
          <p:cNvPr id="42" name="Shape 42"/>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n"/>
              <a:t>¿Hay guardias de 24 horas? </a:t>
            </a:r>
          </a:p>
          <a:p>
            <a:pPr marL="457200" lvl="0" indent="-419100">
              <a:buClr>
                <a:schemeClr val="dk1"/>
              </a:buClr>
              <a:buSzPct val="166666"/>
              <a:buFont typeface="Arial"/>
              <a:buChar char="•"/>
            </a:pPr>
            <a:r>
              <a:rPr lang="en"/>
              <a:t>¿Cómo son las farmacias?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3. La carrera de medicina</a:t>
            </a:r>
          </a:p>
        </p:txBody>
      </p:sp>
      <p:sp>
        <p:nvSpPr>
          <p:cNvPr id="48" name="Shape 48"/>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buClr>
                <a:schemeClr val="dk1"/>
              </a:buClr>
              <a:buSzPct val="166666"/>
              <a:buFont typeface="Arial"/>
              <a:buChar char="•"/>
            </a:pPr>
            <a:r>
              <a:rPr lang="en"/>
              <a:t>¿Cómo es la carrera de medicina?</a:t>
            </a:r>
          </a:p>
          <a:p>
            <a:pPr marL="457200" lvl="0" indent="-419100" rtl="0">
              <a:buClr>
                <a:schemeClr val="dk1"/>
              </a:buClr>
              <a:buSzPct val="166666"/>
              <a:buFont typeface="Arial"/>
              <a:buChar char="•"/>
            </a:pPr>
            <a:r>
              <a:rPr lang="en"/>
              <a:t>¿Por cuántos años estudian los médicos? ¿Las enfermeras?</a:t>
            </a:r>
          </a:p>
          <a:p>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buNone/>
            </a:pPr>
            <a:r>
              <a:rPr lang="en"/>
              <a:t>4. Comparación </a:t>
            </a:r>
          </a:p>
        </p:txBody>
      </p:sp>
      <p:sp>
        <p:nvSpPr>
          <p:cNvPr id="54" name="Shape 54"/>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buNone/>
            </a:pPr>
            <a:r>
              <a:rPr lang="en"/>
              <a:t>¿Qué similitudes existen entre el sistema de este país y el nuestra? ¿Diferencias?</a:t>
            </a:r>
          </a:p>
        </p:txBody>
      </p:sp>
    </p:spTree>
  </p:cSld>
  <p:clrMapOvr>
    <a:masterClrMapping/>
  </p:clrMapOvr>
  <p:transition spd="slow">
    <p:cut/>
  </p:transition>
</p:sld>
</file>

<file path=ppt/theme/theme1.xml><?xml version="1.0" encoding="utf-8"?>
<a:theme xmlns:a="http://schemas.openxmlformats.org/drawingml/2006/main">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169</Words>
  <Application>Microsoft Macintosh PowerPoint</Application>
  <PresentationFormat>On-screen Show (4:3)</PresentationFormat>
  <Paragraphs>19</Paragraphs>
  <Slides>6</Slides>
  <Notes>6</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
      <vt:lpstr>Presentation 1 Health Care Services</vt:lpstr>
      <vt:lpstr>Overview</vt:lpstr>
      <vt:lpstr>1. Descripción del sistema</vt:lpstr>
      <vt:lpstr>2. Servicios </vt:lpstr>
      <vt:lpstr>3. La carrera de medicina</vt:lpstr>
      <vt:lpstr>4. Comparación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1 Health Care Services</dc:title>
  <cp:lastModifiedBy>Jennifer  Formwalt</cp:lastModifiedBy>
  <cp:revision>1</cp:revision>
  <dcterms:created xsi:type="dcterms:W3CDTF">2014-02-14T21:27:33Z</dcterms:created>
  <dcterms:modified xsi:type="dcterms:W3CDTF">2014-02-14T21:27:46Z</dcterms:modified>
</cp:coreProperties>
</file>